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1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>
            <a:extLst>
              <a:ext uri="{FF2B5EF4-FFF2-40B4-BE49-F238E27FC236}">
                <a16:creationId xmlns:a16="http://schemas.microsoft.com/office/drawing/2014/main" id="{0441E6E5-82DB-8250-1514-6A77C59FCB45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" y="0"/>
            <a:ext cx="12188709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51EE2F3A-E0CF-7782-429B-EEEB5FEB14E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657" y="486522"/>
            <a:ext cx="8407232" cy="1281722"/>
          </a:xfrm>
        </p:spPr>
        <p:txBody>
          <a:bodyPr anchor="ctr"/>
          <a:lstStyle>
            <a:lvl1pPr algn="l">
              <a:defRPr sz="6000"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CA0C728-7172-DA9C-78D5-FB816468CD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904819"/>
            <a:ext cx="9144000" cy="449178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 dirty="0"/>
              <a:t>Speaker’s Name</a:t>
            </a:r>
          </a:p>
        </p:txBody>
      </p:sp>
      <p:sp>
        <p:nvSpPr>
          <p:cNvPr id="9" name="내용 개체 틀 8">
            <a:extLst>
              <a:ext uri="{FF2B5EF4-FFF2-40B4-BE49-F238E27FC236}">
                <a16:creationId xmlns:a16="http://schemas.microsoft.com/office/drawing/2014/main" id="{CD2EE3C3-BE52-6C22-68FB-C4BEF8C4511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4438650"/>
            <a:ext cx="12188709" cy="44917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altLang="ko-KR" dirty="0"/>
              <a:t>Affiliation, Country</a:t>
            </a:r>
          </a:p>
        </p:txBody>
      </p:sp>
    </p:spTree>
    <p:extLst>
      <p:ext uri="{BB962C8B-B14F-4D97-AF65-F5344CB8AC3E}">
        <p14:creationId xmlns:p14="http://schemas.microsoft.com/office/powerpoint/2010/main" val="27517624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4474BE14-94C9-5ECD-E6F8-2A6257BBB5A6}"/>
              </a:ext>
            </a:extLst>
          </p:cNvPr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" y="0"/>
            <a:ext cx="12188709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51EE2F3A-E0CF-7782-429B-EEEB5FEB14E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657" y="486522"/>
            <a:ext cx="8407232" cy="1281722"/>
          </a:xfrm>
        </p:spPr>
        <p:txBody>
          <a:bodyPr anchor="ctr"/>
          <a:lstStyle>
            <a:lvl1pPr algn="l">
              <a:defRPr sz="6000"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CA0C728-7172-DA9C-78D5-FB816468CD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904819"/>
            <a:ext cx="9144000" cy="449178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 dirty="0"/>
              <a:t>Speaker’s Name</a:t>
            </a:r>
          </a:p>
        </p:txBody>
      </p:sp>
      <p:sp>
        <p:nvSpPr>
          <p:cNvPr id="9" name="내용 개체 틀 8">
            <a:extLst>
              <a:ext uri="{FF2B5EF4-FFF2-40B4-BE49-F238E27FC236}">
                <a16:creationId xmlns:a16="http://schemas.microsoft.com/office/drawing/2014/main" id="{CD2EE3C3-BE52-6C22-68FB-C4BEF8C4511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4438650"/>
            <a:ext cx="12188709" cy="44917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Aptos" panose="020B00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altLang="ko-KR" dirty="0"/>
              <a:t>Affiliation, Country</a:t>
            </a:r>
          </a:p>
        </p:txBody>
      </p:sp>
      <p:pic>
        <p:nvPicPr>
          <p:cNvPr id="4" name="그래픽 3">
            <a:extLst>
              <a:ext uri="{FF2B5EF4-FFF2-40B4-BE49-F238E27FC236}">
                <a16:creationId xmlns:a16="http://schemas.microsoft.com/office/drawing/2014/main" id="{BEBA3E6B-AC3C-5A48-231B-ECFD8D2DF9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9786" y="5845734"/>
            <a:ext cx="1705177" cy="71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9516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EDB1CE04-687F-3964-CA4F-87A7CDE256F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" y="0"/>
            <a:ext cx="12188709" cy="6858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15E375C-FC5C-8420-C6BE-B689A834309D}"/>
              </a:ext>
            </a:extLst>
          </p:cNvPr>
          <p:cNvSpPr txBox="1"/>
          <p:nvPr userDrawn="1"/>
        </p:nvSpPr>
        <p:spPr>
          <a:xfrm>
            <a:off x="1900766" y="2628781"/>
            <a:ext cx="8390467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>
                <a:latin typeface="Aptos" panose="020B0004020202020204" pitchFamily="34" charset="0"/>
                <a:cs typeface="Arial" panose="020B0604020202020204" pitchFamily="34" charset="0"/>
              </a:rPr>
              <a:t>COI Disclosure Information</a:t>
            </a:r>
            <a:endParaRPr lang="ko-KR" altLang="en-US" sz="4000" b="1" dirty="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56D7165-35D1-A74B-0B2F-A9423B236B02}"/>
              </a:ext>
            </a:extLst>
          </p:cNvPr>
          <p:cNvSpPr txBox="1"/>
          <p:nvPr userDrawn="1"/>
        </p:nvSpPr>
        <p:spPr>
          <a:xfrm>
            <a:off x="1900766" y="3521333"/>
            <a:ext cx="83904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400" b="1" dirty="0">
                <a:solidFill>
                  <a:schemeClr val="tx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I have no financial relationship to disclose</a:t>
            </a:r>
            <a:endParaRPr lang="ko-KR" altLang="en-US" sz="2400" dirty="0">
              <a:latin typeface="Aptos" panose="020B0004020202020204" pitchFamily="34" charset="0"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6933CBD2-C85C-90CE-9DE1-B7E32504F0F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879"/>
          <a:stretch>
            <a:fillRect/>
          </a:stretch>
        </p:blipFill>
        <p:spPr>
          <a:xfrm>
            <a:off x="9410164" y="210355"/>
            <a:ext cx="1346786" cy="54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256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EDB1CE04-687F-3964-CA4F-87A7CDE256F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" y="0"/>
            <a:ext cx="12188709" cy="6858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15E375C-FC5C-8420-C6BE-B689A834309D}"/>
              </a:ext>
            </a:extLst>
          </p:cNvPr>
          <p:cNvSpPr txBox="1"/>
          <p:nvPr userDrawn="1"/>
        </p:nvSpPr>
        <p:spPr>
          <a:xfrm>
            <a:off x="1900766" y="2628781"/>
            <a:ext cx="8390467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>
                <a:latin typeface="Aptos" panose="020B0004020202020204" pitchFamily="34" charset="0"/>
                <a:cs typeface="Arial" panose="020B0604020202020204" pitchFamily="34" charset="0"/>
              </a:rPr>
              <a:t>COI Disclosure Information</a:t>
            </a:r>
            <a:endParaRPr lang="ko-KR" altLang="en-US" sz="4000" b="1" dirty="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56D7165-35D1-A74B-0B2F-A9423B236B02}"/>
              </a:ext>
            </a:extLst>
          </p:cNvPr>
          <p:cNvSpPr txBox="1"/>
          <p:nvPr userDrawn="1"/>
        </p:nvSpPr>
        <p:spPr>
          <a:xfrm>
            <a:off x="1900766" y="3521333"/>
            <a:ext cx="83904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400" b="1" dirty="0">
                <a:solidFill>
                  <a:schemeClr val="tx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I have financial relationship to disclose 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415163BB-6BE1-8057-9C69-F77D5D43B62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879"/>
          <a:stretch>
            <a:fillRect/>
          </a:stretch>
        </p:blipFill>
        <p:spPr>
          <a:xfrm>
            <a:off x="9410164" y="210355"/>
            <a:ext cx="1346786" cy="54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31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19C3FFF7-06A1-C52B-D55D-B276CA23C3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81"/>
          <a:stretch>
            <a:fillRect/>
          </a:stretch>
        </p:blipFill>
        <p:spPr>
          <a:xfrm>
            <a:off x="1645" y="0"/>
            <a:ext cx="12188709" cy="6008914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F2B20E0F-5621-7AD1-0F1A-94C9A0153C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400" b="0"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Please enter your text</a:t>
            </a:r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3D71F79-4E73-6E01-66AF-8193F960E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45600" y="6371922"/>
            <a:ext cx="2743200" cy="365125"/>
          </a:xfrm>
        </p:spPr>
        <p:txBody>
          <a:bodyPr/>
          <a:lstStyle/>
          <a:p>
            <a:fld id="{1E13FD2E-1B6B-42DB-8B66-CA4EEC2DB4D7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EFD2D9A-6AD2-B213-4B63-58A58D2D694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879"/>
          <a:stretch>
            <a:fillRect/>
          </a:stretch>
        </p:blipFill>
        <p:spPr>
          <a:xfrm>
            <a:off x="9410164" y="210355"/>
            <a:ext cx="1346786" cy="54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355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90D4B66-0534-3E26-2C7A-3F279C696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AF216C1-6B32-AEE5-998B-3C1DE3E56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4DB1A70-5D2E-46B4-DCFD-C2B162C8E3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6C25B1-0AD7-4F78-9DD5-30003534F4A0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8A12E0B-D791-5399-66C9-7451374B7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B94B0F8-F40E-B5A8-A7AE-466C21512D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13FD2E-1B6B-42DB-8B66-CA4EEC2DB4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8972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1" r:id="rId4"/>
    <p:sldLayoutId id="2147483654" r:id="rId5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C8E0EE-91EE-58BB-C0B7-CBAEC1B0D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A284A24-DDC7-BA25-2AE2-61F170EE38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5FF9B5F-784F-383F-3CD3-96F8C485CD9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4438650"/>
            <a:ext cx="12188709" cy="449179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CBF0A9-79F9-207C-AF29-7271F53E9AFD}"/>
              </a:ext>
            </a:extLst>
          </p:cNvPr>
          <p:cNvSpPr txBox="1"/>
          <p:nvPr/>
        </p:nvSpPr>
        <p:spPr>
          <a:xfrm>
            <a:off x="9131889" y="69621"/>
            <a:ext cx="2787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6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Option 1. cover slides sample</a:t>
            </a:r>
            <a:endParaRPr lang="ja-JP" altLang="en-US" sz="1600" b="1" i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791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057877-5325-D01D-6368-636851FD33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7A00BD6-8A87-123F-6CCA-606A3E42B8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42830D0-6AFD-CFC9-6344-EB2EBA7BA55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9D8B01-C687-2BA6-305D-A4679B75CEB6}"/>
              </a:ext>
            </a:extLst>
          </p:cNvPr>
          <p:cNvSpPr txBox="1"/>
          <p:nvPr/>
        </p:nvSpPr>
        <p:spPr>
          <a:xfrm>
            <a:off x="9131889" y="69621"/>
            <a:ext cx="2787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6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Option 2. cover slides sample</a:t>
            </a:r>
            <a:endParaRPr lang="ja-JP" altLang="en-US" sz="1600" b="1" i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686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1FDE70-CCD7-978F-6B21-69CDAE1CAAC3}"/>
              </a:ext>
            </a:extLst>
          </p:cNvPr>
          <p:cNvSpPr txBox="1"/>
          <p:nvPr/>
        </p:nvSpPr>
        <p:spPr>
          <a:xfrm>
            <a:off x="1816689" y="2182201"/>
            <a:ext cx="8449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6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Option 1. Without any financial relationship to disclose</a:t>
            </a:r>
          </a:p>
        </p:txBody>
      </p:sp>
    </p:spTree>
    <p:extLst>
      <p:ext uri="{BB962C8B-B14F-4D97-AF65-F5344CB8AC3E}">
        <p14:creationId xmlns:p14="http://schemas.microsoft.com/office/powerpoint/2010/main" val="2611039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13CF61-786C-AF1F-E931-43028ADB12A8}"/>
              </a:ext>
            </a:extLst>
          </p:cNvPr>
          <p:cNvSpPr txBox="1"/>
          <p:nvPr/>
        </p:nvSpPr>
        <p:spPr>
          <a:xfrm>
            <a:off x="1816689" y="2182201"/>
            <a:ext cx="8449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6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Option 2. With any financial relationship to disclose</a:t>
            </a:r>
          </a:p>
        </p:txBody>
      </p:sp>
    </p:spTree>
    <p:extLst>
      <p:ext uri="{BB962C8B-B14F-4D97-AF65-F5344CB8AC3E}">
        <p14:creationId xmlns:p14="http://schemas.microsoft.com/office/powerpoint/2010/main" val="1638316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5261FB-E714-215E-266F-0BC9778D8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4811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사용자 지정 4">
      <a:majorFont>
        <a:latin typeface="Aptos"/>
        <a:ea typeface="Aptos"/>
        <a:cs typeface=""/>
      </a:majorFont>
      <a:minorFont>
        <a:latin typeface="Aptos"/>
        <a:ea typeface="Apto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30</Words>
  <Application>Microsoft Office PowerPoint</Application>
  <PresentationFormat>와이드스크린</PresentationFormat>
  <Paragraphs>4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9" baseType="lpstr">
      <vt:lpstr>Aptos</vt:lpstr>
      <vt:lpstr>Arial</vt:lpstr>
      <vt:lpstr>Calibri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6 convenein</dc:creator>
  <cp:lastModifiedBy>9 convenein</cp:lastModifiedBy>
  <cp:revision>7</cp:revision>
  <dcterms:created xsi:type="dcterms:W3CDTF">2025-08-20T02:46:59Z</dcterms:created>
  <dcterms:modified xsi:type="dcterms:W3CDTF">2025-09-22T05:01:06Z</dcterms:modified>
</cp:coreProperties>
</file>